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openxmlformats.org/officeDocument/2006/relationships/image" Target="../media/image135.png"/><Relationship Id="rId3" Type="http://schemas.openxmlformats.org/officeDocument/2006/relationships/image" Target="../media/image123.png"/><Relationship Id="rId21" Type="http://schemas.openxmlformats.org/officeDocument/2006/relationships/image" Target="../media/image137.png"/><Relationship Id="rId7" Type="http://schemas.openxmlformats.org/officeDocument/2006/relationships/image" Target="../media/image127.png"/><Relationship Id="rId12" Type="http://schemas.openxmlformats.org/officeDocument/2006/relationships/image" Target="../media/image120.png"/><Relationship Id="rId17" Type="http://schemas.openxmlformats.org/officeDocument/2006/relationships/image" Target="../media/image9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23" Type="http://schemas.openxmlformats.org/officeDocument/2006/relationships/image" Target="../media/image139.png"/><Relationship Id="rId10" Type="http://schemas.openxmlformats.org/officeDocument/2006/relationships/image" Target="../media/image8.png"/><Relationship Id="rId19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Relationship Id="rId22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3.png"/><Relationship Id="rId3" Type="http://schemas.openxmlformats.org/officeDocument/2006/relationships/image" Target="../media/image123.png"/><Relationship Id="rId21" Type="http://schemas.openxmlformats.org/officeDocument/2006/relationships/image" Target="../media/image154.png"/><Relationship Id="rId7" Type="http://schemas.openxmlformats.org/officeDocument/2006/relationships/image" Target="../media/image143.png"/><Relationship Id="rId12" Type="http://schemas.openxmlformats.org/officeDocument/2006/relationships/image" Target="../media/image18.png"/><Relationship Id="rId17" Type="http://schemas.openxmlformats.org/officeDocument/2006/relationships/image" Target="../media/image151.png"/><Relationship Id="rId25" Type="http://schemas.openxmlformats.org/officeDocument/2006/relationships/image" Target="../media/image158.png"/><Relationship Id="rId2" Type="http://schemas.openxmlformats.org/officeDocument/2006/relationships/image" Target="../media/image140.png"/><Relationship Id="rId16" Type="http://schemas.openxmlformats.org/officeDocument/2006/relationships/image" Target="../media/image150.png"/><Relationship Id="rId20" Type="http://schemas.openxmlformats.org/officeDocument/2006/relationships/image" Target="../media/image153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7.png"/><Relationship Id="rId24" Type="http://schemas.openxmlformats.org/officeDocument/2006/relationships/image" Target="../media/image157.png"/><Relationship Id="rId5" Type="http://schemas.openxmlformats.org/officeDocument/2006/relationships/image" Target="../media/image141.png"/><Relationship Id="rId15" Type="http://schemas.openxmlformats.org/officeDocument/2006/relationships/image" Target="../media/image149.png"/><Relationship Id="rId23" Type="http://schemas.openxmlformats.org/officeDocument/2006/relationships/image" Target="../media/image156.png"/><Relationship Id="rId28" Type="http://schemas.openxmlformats.org/officeDocument/2006/relationships/image" Target="../media/image160.png"/><Relationship Id="rId10" Type="http://schemas.openxmlformats.org/officeDocument/2006/relationships/image" Target="../media/image146.png"/><Relationship Id="rId19" Type="http://schemas.openxmlformats.org/officeDocument/2006/relationships/image" Target="../media/image4.png"/><Relationship Id="rId4" Type="http://schemas.openxmlformats.org/officeDocument/2006/relationships/image" Target="../media/image124.png"/><Relationship Id="rId9" Type="http://schemas.openxmlformats.org/officeDocument/2006/relationships/image" Target="../media/image145.png"/><Relationship Id="rId14" Type="http://schemas.openxmlformats.org/officeDocument/2006/relationships/image" Target="../media/image148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69.png"/><Relationship Id="rId18" Type="http://schemas.openxmlformats.org/officeDocument/2006/relationships/image" Target="../media/image172.png"/><Relationship Id="rId3" Type="http://schemas.openxmlformats.org/officeDocument/2006/relationships/image" Target="../media/image163.png"/><Relationship Id="rId7" Type="http://schemas.openxmlformats.org/officeDocument/2006/relationships/image" Target="../media/image122.png"/><Relationship Id="rId12" Type="http://schemas.openxmlformats.org/officeDocument/2006/relationships/image" Target="../media/image168.png"/><Relationship Id="rId17" Type="http://schemas.openxmlformats.org/officeDocument/2006/relationships/image" Target="../media/image18.png"/><Relationship Id="rId2" Type="http://schemas.openxmlformats.org/officeDocument/2006/relationships/image" Target="../media/image16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67.png"/><Relationship Id="rId5" Type="http://schemas.openxmlformats.org/officeDocument/2006/relationships/image" Target="../media/image140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2.png"/><Relationship Id="rId4" Type="http://schemas.openxmlformats.org/officeDocument/2006/relationships/image" Target="../media/image164.png"/><Relationship Id="rId9" Type="http://schemas.openxmlformats.org/officeDocument/2006/relationships/image" Target="../media/image124.png"/><Relationship Id="rId1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9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7.png"/><Relationship Id="rId21" Type="http://schemas.openxmlformats.org/officeDocument/2006/relationships/image" Target="../media/image91.png"/><Relationship Id="rId34" Type="http://schemas.openxmlformats.org/officeDocument/2006/relationships/image" Target="../media/image103.png"/><Relationship Id="rId42" Type="http://schemas.openxmlformats.org/officeDocument/2006/relationships/image" Target="../media/image110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1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45" Type="http://schemas.openxmlformats.org/officeDocument/2006/relationships/image" Target="../media/image22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36" Type="http://schemas.openxmlformats.org/officeDocument/2006/relationships/image" Target="../media/image21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0.png"/><Relationship Id="rId44" Type="http://schemas.openxmlformats.org/officeDocument/2006/relationships/image" Target="../media/image11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20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1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2.png"/><Relationship Id="rId38" Type="http://schemas.openxmlformats.org/officeDocument/2006/relationships/image" Target="../media/image106.png"/><Relationship Id="rId20" Type="http://schemas.openxmlformats.org/officeDocument/2006/relationships/image" Target="../media/image90.png"/><Relationship Id="rId41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.png"/><Relationship Id="rId4" Type="http://schemas.openxmlformats.org/officeDocument/2006/relationships/image" Target="../media/image11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42015" y="64679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AEB690-45FA-A129-289B-3EEE19CDC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1"/>
          <a:stretch/>
        </p:blipFill>
        <p:spPr bwMode="auto">
          <a:xfrm>
            <a:off x="9374715" y="2075162"/>
            <a:ext cx="1079500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F84958-7DB5-F28F-0F7B-A0E733DCDD4E}"/>
              </a:ext>
            </a:extLst>
          </p:cNvPr>
          <p:cNvGrpSpPr/>
          <p:nvPr/>
        </p:nvGrpSpPr>
        <p:grpSpPr>
          <a:xfrm>
            <a:off x="6208675" y="4628663"/>
            <a:ext cx="2823907" cy="2053983"/>
            <a:chOff x="6208675" y="4628663"/>
            <a:chExt cx="2823907" cy="2053983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B7C532A8-D6DF-D10D-0B2D-6F2119BD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675" y="4628663"/>
              <a:ext cx="2823907" cy="201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44983DB3-3A9C-381D-70C8-3A1BCF2CA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837" y="4680681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10">
            <a:extLst>
              <a:ext uri="{FF2B5EF4-FFF2-40B4-BE49-F238E27FC236}">
                <a16:creationId xmlns:a16="http://schemas.microsoft.com/office/drawing/2014/main" id="{25AC5C92-E69D-2B79-3ED3-A4494BF2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28" y="2665565"/>
            <a:ext cx="2567011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23022B9F-FAC3-1C87-B512-77B3B4F1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75" y="205981"/>
            <a:ext cx="3024581" cy="22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08" y="2729205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91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929" y="43105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663C92F-6F84-B41D-7FED-FD3D912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2864393"/>
            <a:ext cx="2863955" cy="20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6C4EF3-5A3C-CC93-A4EE-2DE27BBA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4746963"/>
            <a:ext cx="2809065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50941" y="765760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15534" y="975557"/>
            <a:ext cx="897466" cy="15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17667</TotalTime>
  <Words>673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156</cp:revision>
  <dcterms:created xsi:type="dcterms:W3CDTF">2023-07-26T17:49:20Z</dcterms:created>
  <dcterms:modified xsi:type="dcterms:W3CDTF">2024-11-27T01:49:27Z</dcterms:modified>
</cp:coreProperties>
</file>